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Eyesome Script" charset="1" panose="00000500000000000000"/>
      <p:regular r:id="rId7"/>
    </p:embeddedFont>
    <p:embeddedFont>
      <p:font typeface="Glacial Indifference Bold" charset="1" panose="00000800000000000000"/>
      <p:regular r:id="rId8"/>
    </p:embeddedFont>
    <p:embeddedFont>
      <p:font typeface="Glacial Indifference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7315200" y="7315200"/>
            <a:ext cx="43891200" cy="29260800"/>
          </a:xfrm>
          <a:custGeom>
            <a:avLst/>
            <a:gdLst/>
            <a:ahLst/>
            <a:cxnLst/>
            <a:rect r="r" b="b" t="t" l="l"/>
            <a:pathLst>
              <a:path h="29260800" w="43891200">
                <a:moveTo>
                  <a:pt x="43891200" y="0"/>
                </a:moveTo>
                <a:lnTo>
                  <a:pt x="43891200" y="29260800"/>
                </a:lnTo>
                <a:lnTo>
                  <a:pt x="0" y="29260800"/>
                </a:lnTo>
                <a:lnTo>
                  <a:pt x="0" y="0"/>
                </a:lnTo>
                <a:lnTo>
                  <a:pt x="43891200" y="0"/>
                </a:lnTo>
                <a:close/>
              </a:path>
            </a:pathLst>
          </a:custGeom>
          <a:blipFill>
            <a:blip r:embed="rId2"/>
            <a:stretch>
              <a:fillRect l="-260" t="-6053" r="-260" b="-605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606582" y="3623756"/>
            <a:ext cx="17836905" cy="18790929"/>
          </a:xfrm>
          <a:custGeom>
            <a:avLst/>
            <a:gdLst/>
            <a:ahLst/>
            <a:cxnLst/>
            <a:rect r="r" b="b" t="t" l="l"/>
            <a:pathLst>
              <a:path h="18790929" w="17836905">
                <a:moveTo>
                  <a:pt x="0" y="0"/>
                </a:moveTo>
                <a:lnTo>
                  <a:pt x="17836905" y="0"/>
                </a:lnTo>
                <a:lnTo>
                  <a:pt x="17836905" y="18790929"/>
                </a:lnTo>
                <a:lnTo>
                  <a:pt x="0" y="18790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-12847"/>
            </a:stretch>
          </a:blipFill>
        </p:spPr>
      </p:sp>
      <p:sp>
        <p:nvSpPr>
          <p:cNvPr name="AutoShape 4" id="4"/>
          <p:cNvSpPr/>
          <p:nvPr/>
        </p:nvSpPr>
        <p:spPr>
          <a:xfrm flipV="true">
            <a:off x="10924686" y="33993607"/>
            <a:ext cx="0" cy="1423353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V="true">
            <a:off x="17555366" y="33993607"/>
            <a:ext cx="0" cy="1423353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-246156">
            <a:off x="3294911" y="23910501"/>
            <a:ext cx="22740486" cy="8423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062"/>
              </a:lnSpc>
            </a:pPr>
            <a:r>
              <a:rPr lang="en-US" sz="35233">
                <a:solidFill>
                  <a:srgbClr val="000000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Graduation Party!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625372" y="33976968"/>
            <a:ext cx="6772414" cy="1548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539"/>
              </a:lnSpc>
              <a:spcBef>
                <a:spcPct val="0"/>
              </a:spcBef>
            </a:pPr>
            <a:r>
              <a:rPr lang="en-US" b="true" sz="10626" spc="658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25 APRIL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451586" y="33976968"/>
            <a:ext cx="5576880" cy="1548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539"/>
              </a:lnSpc>
              <a:spcBef>
                <a:spcPct val="0"/>
              </a:spcBef>
            </a:pPr>
            <a:r>
              <a:rPr lang="en-US" b="true" sz="10626" spc="658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2025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082266" y="33976968"/>
            <a:ext cx="7553162" cy="1548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539"/>
              </a:lnSpc>
              <a:spcBef>
                <a:spcPct val="0"/>
              </a:spcBef>
            </a:pPr>
            <a:r>
              <a:rPr lang="en-US" b="true" sz="10626" spc="658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 PM - 3PM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00388" y="35941525"/>
            <a:ext cx="21860024" cy="1302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542"/>
              </a:lnSpc>
              <a:spcBef>
                <a:spcPct val="0"/>
              </a:spcBef>
            </a:pPr>
            <a:r>
              <a:rPr lang="en-US" sz="8934" spc="571" strike="noStrike" u="non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123 Anywhere St, Any City.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520788" y="38067823"/>
            <a:ext cx="16219224" cy="946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83"/>
              </a:lnSpc>
              <a:spcBef>
                <a:spcPct val="0"/>
              </a:spcBef>
            </a:pPr>
            <a:r>
              <a:rPr lang="en-US" sz="6342" spc="16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RSVP to Olivia at </a:t>
            </a:r>
            <a:r>
              <a:rPr lang="en-US" sz="6342" spc="164" strike="noStrike" u="non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123</a:t>
            </a:r>
            <a:r>
              <a:rPr lang="en-US" sz="6342" spc="164" strike="noStrike" u="none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-456-7890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DAGyvpb4LW8</dc:identifier>
  <dcterms:modified xsi:type="dcterms:W3CDTF">2011-08-01T06:04:30Z</dcterms:modified>
  <cp:revision>1</cp:revision>
  <dc:title>Black and White Illustrated Graduation Party Invitation (32 x 48 in)</dc:title>
</cp:coreProperties>
</file>